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468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5C55-BB66-4AB4-AAD5-E7D8F08C4F48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EA55A-41B3-4298-B0D1-562DDCA127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5C55-BB66-4AB4-AAD5-E7D8F08C4F48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EA55A-41B3-4298-B0D1-562DDCA127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5C55-BB66-4AB4-AAD5-E7D8F08C4F48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EA55A-41B3-4298-B0D1-562DDCA127FE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5C55-BB66-4AB4-AAD5-E7D8F08C4F48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EA55A-41B3-4298-B0D1-562DDCA127F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5C55-BB66-4AB4-AAD5-E7D8F08C4F48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EA55A-41B3-4298-B0D1-562DDCA127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5C55-BB66-4AB4-AAD5-E7D8F08C4F48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EA55A-41B3-4298-B0D1-562DDCA127F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5C55-BB66-4AB4-AAD5-E7D8F08C4F48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EA55A-41B3-4298-B0D1-562DDCA127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5C55-BB66-4AB4-AAD5-E7D8F08C4F48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EA55A-41B3-4298-B0D1-562DDCA127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5C55-BB66-4AB4-AAD5-E7D8F08C4F48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EA55A-41B3-4298-B0D1-562DDCA127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5C55-BB66-4AB4-AAD5-E7D8F08C4F48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EA55A-41B3-4298-B0D1-562DDCA127FE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5C55-BB66-4AB4-AAD5-E7D8F08C4F48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EA55A-41B3-4298-B0D1-562DDCA127F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5AD5C55-BB66-4AB4-AAD5-E7D8F08C4F48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0DEA55A-41B3-4298-B0D1-562DDCA127F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Занимательная информатика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02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5" name="Picture 2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22" t="30843" r="25571" b="16667"/>
          <a:stretch/>
        </p:blipFill>
        <p:spPr bwMode="auto">
          <a:xfrm>
            <a:off x="858032" y="346582"/>
            <a:ext cx="6888342" cy="6106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582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устройства компьютера:</a:t>
            </a:r>
            <a:endParaRPr lang="ru-RU" dirty="0"/>
          </a:p>
        </p:txBody>
      </p:sp>
      <p:pic>
        <p:nvPicPr>
          <p:cNvPr id="7" name="Рисунок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4048" y="2486060"/>
            <a:ext cx="3744416" cy="4039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488" y="2636912"/>
            <a:ext cx="5976664" cy="2023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093912" y="3869110"/>
            <a:ext cx="34412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dirty="0"/>
              <a:t>М…</a:t>
            </a:r>
            <a:r>
              <a:rPr lang="ru-RU" sz="4800" dirty="0" err="1"/>
              <a:t>нитор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69236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675467"/>
            <a:ext cx="4420013" cy="3450696"/>
          </a:xfrm>
        </p:spPr>
        <p:txBody>
          <a:bodyPr/>
          <a:lstStyle/>
          <a:p>
            <a:pPr lvl="0"/>
            <a:r>
              <a:rPr lang="ru-RU" sz="3600" dirty="0" smtClean="0"/>
              <a:t>Кл…</a:t>
            </a:r>
            <a:r>
              <a:rPr lang="ru-RU" sz="3600" dirty="0" err="1" smtClean="0"/>
              <a:t>виатура</a:t>
            </a:r>
            <a:endParaRPr lang="ru-RU" sz="3600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устройства компьютера:</a:t>
            </a:r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95" r="10001" b="2684"/>
          <a:stretch>
            <a:fillRect/>
          </a:stretch>
        </p:blipFill>
        <p:spPr bwMode="auto">
          <a:xfrm rot="5614496">
            <a:off x="4516260" y="2412994"/>
            <a:ext cx="2263450" cy="53443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40" b="30460"/>
          <a:stretch/>
        </p:blipFill>
        <p:spPr bwMode="auto">
          <a:xfrm>
            <a:off x="323528" y="2396358"/>
            <a:ext cx="8322328" cy="3120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0085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675467"/>
            <a:ext cx="4420013" cy="3450696"/>
          </a:xfrm>
        </p:spPr>
        <p:txBody>
          <a:bodyPr/>
          <a:lstStyle/>
          <a:p>
            <a:pPr lvl="0"/>
            <a:r>
              <a:rPr lang="ru-RU" sz="3600" dirty="0" smtClean="0"/>
              <a:t>М…</a:t>
            </a:r>
            <a:r>
              <a:rPr lang="ru-RU" sz="3600" dirty="0" err="1" smtClean="0"/>
              <a:t>шь</a:t>
            </a:r>
            <a:endParaRPr lang="ru-RU" sz="3600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устройства компьютера:</a:t>
            </a:r>
            <a:endParaRPr lang="ru-RU" dirty="0"/>
          </a:p>
        </p:txBody>
      </p:sp>
      <p:pic>
        <p:nvPicPr>
          <p:cNvPr id="5" name="Рисунок 4" descr="H10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9" r="62564" b="43329"/>
          <a:stretch>
            <a:fillRect/>
          </a:stretch>
        </p:blipFill>
        <p:spPr bwMode="auto">
          <a:xfrm rot="1052100">
            <a:off x="6510844" y="3553210"/>
            <a:ext cx="1630697" cy="2127844"/>
          </a:xfrm>
          <a:prstGeom prst="rect">
            <a:avLst/>
          </a:prstGeom>
          <a:noFill/>
        </p:spPr>
      </p:pic>
      <p:grpSp>
        <p:nvGrpSpPr>
          <p:cNvPr id="9" name="Группа 8"/>
          <p:cNvGrpSpPr/>
          <p:nvPr/>
        </p:nvGrpSpPr>
        <p:grpSpPr>
          <a:xfrm>
            <a:off x="743686" y="2470223"/>
            <a:ext cx="7860762" cy="3096344"/>
            <a:chOff x="899592" y="2044005"/>
            <a:chExt cx="6556032" cy="2583114"/>
          </a:xfrm>
        </p:grpSpPr>
        <p:pic>
          <p:nvPicPr>
            <p:cNvPr id="3075" name="Picture 3" descr="C:\Users\11PC16\AppData\Local\Microsoft\Windows\Temporary Internet Files\Content.IE5\OY1DX8G6\MP900427753[1]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9592" y="2381580"/>
              <a:ext cx="2240868" cy="22408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Прямоугольник 7"/>
            <p:cNvSpPr/>
            <p:nvPr/>
          </p:nvSpPr>
          <p:spPr>
            <a:xfrm>
              <a:off x="3275856" y="2044005"/>
              <a:ext cx="708848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,,,</a:t>
              </a:r>
              <a:endParaRPr lang="ru-RU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028537" y="3057459"/>
              <a:ext cx="998992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96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ы</a:t>
              </a:r>
              <a:endParaRPr lang="ru-RU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pic>
          <p:nvPicPr>
            <p:cNvPr id="3076" name="Picture 4" descr="C:\Users\11PC16\AppData\Local\Microsoft\Windows\Temporary Internet Files\Content.IE5\PKPMUDGQ\MP900430507[1]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0072" y="2381580"/>
              <a:ext cx="2235552" cy="22355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56336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675467"/>
            <a:ext cx="4420013" cy="3450696"/>
          </a:xfrm>
        </p:spPr>
        <p:txBody>
          <a:bodyPr/>
          <a:lstStyle/>
          <a:p>
            <a:pPr lvl="0"/>
            <a:r>
              <a:rPr lang="ru-RU" sz="3600" dirty="0" smtClean="0"/>
              <a:t>С…</a:t>
            </a:r>
            <a:r>
              <a:rPr lang="ru-RU" sz="3600" dirty="0" err="1" smtClean="0"/>
              <a:t>стемный</a:t>
            </a:r>
            <a:r>
              <a:rPr lang="ru-RU" sz="3600" dirty="0" smtClean="0"/>
              <a:t> </a:t>
            </a:r>
            <a:r>
              <a:rPr lang="ru-RU" sz="3600" dirty="0"/>
              <a:t>блок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устройства компьютера: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225"/>
          <a:stretch>
            <a:fillRect/>
          </a:stretch>
        </p:blipFill>
        <p:spPr bwMode="auto">
          <a:xfrm>
            <a:off x="5945377" y="2473120"/>
            <a:ext cx="2371039" cy="38361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728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675467"/>
            <a:ext cx="4420013" cy="3450696"/>
          </a:xfrm>
        </p:spPr>
        <p:txBody>
          <a:bodyPr/>
          <a:lstStyle/>
          <a:p>
            <a:pPr lvl="0"/>
            <a:r>
              <a:rPr lang="ru-RU" sz="3600" dirty="0" smtClean="0"/>
              <a:t>М…</a:t>
            </a:r>
            <a:r>
              <a:rPr lang="ru-RU" sz="3600" dirty="0" err="1" smtClean="0"/>
              <a:t>нитор</a:t>
            </a:r>
            <a:endParaRPr lang="ru-RU" sz="3600" dirty="0"/>
          </a:p>
          <a:p>
            <a:pPr lvl="0"/>
            <a:r>
              <a:rPr lang="ru-RU" sz="3600" dirty="0"/>
              <a:t>Кл…</a:t>
            </a:r>
            <a:r>
              <a:rPr lang="ru-RU" sz="3600" dirty="0" err="1"/>
              <a:t>виатура</a:t>
            </a:r>
            <a:endParaRPr lang="ru-RU" sz="3600" dirty="0"/>
          </a:p>
          <a:p>
            <a:pPr lvl="0"/>
            <a:r>
              <a:rPr lang="ru-RU" sz="3600" dirty="0" smtClean="0"/>
              <a:t>С…</a:t>
            </a:r>
            <a:r>
              <a:rPr lang="ru-RU" sz="3600" dirty="0" err="1" smtClean="0"/>
              <a:t>стемный</a:t>
            </a:r>
            <a:r>
              <a:rPr lang="ru-RU" sz="3600" dirty="0" smtClean="0"/>
              <a:t> </a:t>
            </a:r>
            <a:r>
              <a:rPr lang="ru-RU" sz="3600" dirty="0"/>
              <a:t>блок</a:t>
            </a:r>
          </a:p>
          <a:p>
            <a:pPr lvl="0"/>
            <a:r>
              <a:rPr lang="ru-RU" sz="3600" dirty="0" smtClean="0"/>
              <a:t>М…</a:t>
            </a:r>
            <a:r>
              <a:rPr lang="ru-RU" sz="3600" dirty="0" err="1" smtClean="0"/>
              <a:t>шь</a:t>
            </a:r>
            <a:endParaRPr lang="ru-RU" sz="3600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устройства компьютера: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225"/>
          <a:stretch>
            <a:fillRect/>
          </a:stretch>
        </p:blipFill>
        <p:spPr bwMode="auto">
          <a:xfrm>
            <a:off x="7236296" y="2473121"/>
            <a:ext cx="1383505" cy="2592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10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9" r="62564" b="43329"/>
          <a:stretch>
            <a:fillRect/>
          </a:stretch>
        </p:blipFill>
        <p:spPr bwMode="auto">
          <a:xfrm rot="1052100">
            <a:off x="4323372" y="5233508"/>
            <a:ext cx="665445" cy="1029930"/>
          </a:xfrm>
          <a:prstGeom prst="rect">
            <a:avLst/>
          </a:prstGeom>
          <a:noFill/>
        </p:spPr>
      </p:pic>
      <p:pic>
        <p:nvPicPr>
          <p:cNvPr id="6" name="Рисунок 5"/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95" r="10001" b="2684"/>
          <a:stretch>
            <a:fillRect/>
          </a:stretch>
        </p:blipFill>
        <p:spPr bwMode="auto">
          <a:xfrm rot="5614496">
            <a:off x="6300820" y="4356645"/>
            <a:ext cx="1022207" cy="3270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95186" y="2802655"/>
            <a:ext cx="2193456" cy="2264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269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81</TotalTime>
  <Words>34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Занимательная информатика</vt:lpstr>
      <vt:lpstr>Презентация PowerPoint</vt:lpstr>
      <vt:lpstr>Основные устройства компьютера:</vt:lpstr>
      <vt:lpstr>Основные устройства компьютера:</vt:lpstr>
      <vt:lpstr>Основные устройства компьютера:</vt:lpstr>
      <vt:lpstr>Основные устройства компьютера:</vt:lpstr>
      <vt:lpstr>Основные устройства компьютера: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11PC16</cp:lastModifiedBy>
  <cp:revision>7</cp:revision>
  <dcterms:created xsi:type="dcterms:W3CDTF">2013-09-10T11:47:19Z</dcterms:created>
  <dcterms:modified xsi:type="dcterms:W3CDTF">2013-09-11T07:37:53Z</dcterms:modified>
</cp:coreProperties>
</file>